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20" y="-53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printerSettings" Target="printerSettings/printerSettings1.bin"/><Relationship Id="rId7" Type="http://schemas.openxmlformats.org/officeDocument/2006/relationships/presProps" Target="presProps.xml"/><Relationship Id="rId8" Type="http://schemas.openxmlformats.org/officeDocument/2006/relationships/viewProps" Target="viewProps.xml"/><Relationship Id="rId9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53FF1-26A3-4183-9A4D-859669E1842F}" type="datetimeFigureOut">
              <a:rPr lang="en-US" smtClean="0"/>
              <a:t>2/25/13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799B1-E0DD-4EFC-9B41-6A230C37E8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38464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53FF1-26A3-4183-9A4D-859669E1842F}" type="datetimeFigureOut">
              <a:rPr lang="en-US" smtClean="0"/>
              <a:t>2/25/13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799B1-E0DD-4EFC-9B41-6A230C37E8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66772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53FF1-26A3-4183-9A4D-859669E1842F}" type="datetimeFigureOut">
              <a:rPr lang="en-US" smtClean="0"/>
              <a:t>2/25/13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799B1-E0DD-4EFC-9B41-6A230C37E8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46671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53FF1-26A3-4183-9A4D-859669E1842F}" type="datetimeFigureOut">
              <a:rPr lang="en-US" smtClean="0"/>
              <a:t>2/25/13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799B1-E0DD-4EFC-9B41-6A230C37E8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11063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53FF1-26A3-4183-9A4D-859669E1842F}" type="datetimeFigureOut">
              <a:rPr lang="en-US" smtClean="0"/>
              <a:t>2/25/13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799B1-E0DD-4EFC-9B41-6A230C37E8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99240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53FF1-26A3-4183-9A4D-859669E1842F}" type="datetimeFigureOut">
              <a:rPr lang="en-US" smtClean="0"/>
              <a:t>2/25/13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799B1-E0DD-4EFC-9B41-6A230C37E8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02891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53FF1-26A3-4183-9A4D-859669E1842F}" type="datetimeFigureOut">
              <a:rPr lang="en-US" smtClean="0"/>
              <a:t>2/25/13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799B1-E0DD-4EFC-9B41-6A230C37E8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20265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53FF1-26A3-4183-9A4D-859669E1842F}" type="datetimeFigureOut">
              <a:rPr lang="en-US" smtClean="0"/>
              <a:t>2/25/13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799B1-E0DD-4EFC-9B41-6A230C37E8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55743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53FF1-26A3-4183-9A4D-859669E1842F}" type="datetimeFigureOut">
              <a:rPr lang="en-US" smtClean="0"/>
              <a:t>2/25/13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799B1-E0DD-4EFC-9B41-6A230C37E8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35068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53FF1-26A3-4183-9A4D-859669E1842F}" type="datetimeFigureOut">
              <a:rPr lang="en-US" smtClean="0"/>
              <a:t>2/25/13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799B1-E0DD-4EFC-9B41-6A230C37E8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31668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53FF1-26A3-4183-9A4D-859669E1842F}" type="datetimeFigureOut">
              <a:rPr lang="en-US" smtClean="0"/>
              <a:t>2/25/13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799B1-E0DD-4EFC-9B41-6A230C37E8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80468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F53FF1-26A3-4183-9A4D-859669E1842F}" type="datetimeFigureOut">
              <a:rPr lang="en-US" smtClean="0"/>
              <a:t>2/25/13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3799B1-E0DD-4EFC-9B41-6A230C37E8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03990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533400"/>
            <a:ext cx="7772400" cy="1470025"/>
          </a:xfrm>
        </p:spPr>
        <p:txBody>
          <a:bodyPr>
            <a:normAutofit/>
          </a:bodyPr>
          <a:lstStyle/>
          <a:p>
            <a:r>
              <a:rPr lang="en-US" sz="5400" dirty="0" smtClean="0">
                <a:latin typeface="Adobe Caslon Pro" pitchFamily="18" charset="0"/>
              </a:rPr>
              <a:t>Anne Hutchinson</a:t>
            </a:r>
            <a:endParaRPr lang="en-US" sz="5400" dirty="0">
              <a:latin typeface="Adobe Caslon Pro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0800" y="2021633"/>
            <a:ext cx="4048465" cy="36706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28095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90600" y="1447800"/>
            <a:ext cx="7162800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sz="3200" dirty="0" smtClean="0">
                <a:latin typeface="Adobe Caslon Pro" pitchFamily="18" charset="0"/>
              </a:rPr>
              <a:t>Anne was a deeply religious women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3200" dirty="0" smtClean="0">
                <a:latin typeface="Adobe Caslon Pro" pitchFamily="18" charset="0"/>
              </a:rPr>
              <a:t>She  was a skilled medical practitioner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3200" dirty="0" smtClean="0">
                <a:latin typeface="Adobe Caslon Pro" pitchFamily="18" charset="0"/>
              </a:rPr>
              <a:t>She was popular with the women of Boston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3200" dirty="0" smtClean="0">
                <a:latin typeface="Adobe Caslon Pro" pitchFamily="18" charset="0"/>
              </a:rPr>
              <a:t>Greatly admired John Cotton, who was the  minister who stressed covenant of grace or Gods free gifts of salvation to unworthy human beings</a:t>
            </a:r>
            <a:endParaRPr lang="en-US" sz="3200" dirty="0">
              <a:latin typeface="Adobe Caslon Pro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50821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447800" y="990600"/>
            <a:ext cx="6248400" cy="54476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sz="2400" dirty="0" smtClean="0">
                <a:latin typeface="Adobe Caslon Pro" pitchFamily="18" charset="0"/>
              </a:rPr>
              <a:t>She had different beliefs than most of the Puritan people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400" dirty="0" smtClean="0">
                <a:latin typeface="Adobe Caslon Pro" pitchFamily="18" charset="0"/>
              </a:rPr>
              <a:t>She didn’t believe that the church should enforce proper behavior because it went against the doctrine  of predestination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400" dirty="0" smtClean="0">
                <a:latin typeface="Adobe Caslon Pro" pitchFamily="18" charset="0"/>
              </a:rPr>
              <a:t>She argued against the church and being a women only made it worse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400" dirty="0" smtClean="0">
                <a:latin typeface="Adobe Caslon Pro" pitchFamily="18" charset="0"/>
              </a:rPr>
              <a:t>She asked “If God has  predetermined for me salvation or damnation, how could any behavior of mine change  my fate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400" dirty="0" smtClean="0">
                <a:latin typeface="Adobe Caslon Pro" pitchFamily="18" charset="0"/>
              </a:rPr>
              <a:t>Because of her beliefs she was abolished from Massachusetts bay because the people viewed her as a threat to society</a:t>
            </a:r>
          </a:p>
          <a:p>
            <a:pPr marL="285750" indent="-285750">
              <a:buFont typeface="Arial" pitchFamily="34" charset="0"/>
              <a:buChar char="•"/>
            </a:pPr>
            <a:endParaRPr lang="en-US" dirty="0" smtClean="0"/>
          </a:p>
          <a:p>
            <a:pPr marL="285750" indent="-285750">
              <a:buFont typeface="Arial" pitchFamily="34" charset="0"/>
              <a:buChar char="•"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140759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14400" y="1295400"/>
            <a:ext cx="685800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sz="2800" dirty="0" smtClean="0">
                <a:latin typeface="Adobe Caslon Pro" pitchFamily="18" charset="0"/>
              </a:rPr>
              <a:t>Anne helped show how strictly religion was enforced  religion was at this time “If anyone ignored the church, there would be anarchy”</a:t>
            </a:r>
          </a:p>
          <a:p>
            <a:endParaRPr lang="en-US" sz="2800" dirty="0" smtClean="0">
              <a:latin typeface="Adobe Caslon Pro" pitchFamily="18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US" sz="2800" dirty="0" smtClean="0">
                <a:latin typeface="Adobe Caslon Pro" pitchFamily="18" charset="0"/>
              </a:rPr>
              <a:t> Her leadership as a woman made her seem all the more dangerous in Puritan society </a:t>
            </a:r>
          </a:p>
          <a:p>
            <a:pPr marL="285750" indent="-285750">
              <a:buFont typeface="Arial" pitchFamily="34" charset="0"/>
              <a:buChar char="•"/>
            </a:pPr>
            <a:endParaRPr lang="en-US" sz="2800" dirty="0">
              <a:latin typeface="Adobe Caslon Pro" pitchFamily="18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US" sz="2800" dirty="0" smtClean="0">
                <a:latin typeface="Adobe Caslon Pro" pitchFamily="18" charset="0"/>
              </a:rPr>
              <a:t>It also showed that women were not viewed equally to men</a:t>
            </a:r>
            <a:endParaRPr lang="en-US" sz="2800" dirty="0">
              <a:latin typeface="Adobe Caslon Pro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6710309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</TotalTime>
  <Words>181</Words>
  <Application>Microsoft Macintosh PowerPoint</Application>
  <PresentationFormat>On-screen Show (4:3)</PresentationFormat>
  <Paragraphs>15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Anne Hutchinson</vt:lpstr>
      <vt:lpstr>PowerPoint Presentation</vt:lpstr>
      <vt:lpstr>PowerPoint Presentation</vt:lpstr>
      <vt:lpstr>PowerPoint Presentation</vt:lpstr>
    </vt:vector>
  </TitlesOfParts>
  <Company>RSU 14 Windham / Raymond Schools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Anne Hutchinson</dc:title>
  <dc:creator>Windows User</dc:creator>
  <cp:lastModifiedBy>Dominic Lambek</cp:lastModifiedBy>
  <cp:revision>5</cp:revision>
  <dcterms:created xsi:type="dcterms:W3CDTF">2013-02-14T13:25:43Z</dcterms:created>
  <dcterms:modified xsi:type="dcterms:W3CDTF">2013-02-25T14:39:55Z</dcterms:modified>
</cp:coreProperties>
</file>